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4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98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62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53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34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9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3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2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18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16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3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7FD7-A141-4DD4-9B49-201988DA520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79B0F-F8ED-4844-8213-1ABA29F65C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26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93660" y="305264"/>
            <a:ext cx="3037131" cy="2874354"/>
          </a:xfrm>
        </p:spPr>
        <p:txBody>
          <a:bodyPr>
            <a:normAutofit/>
          </a:bodyPr>
          <a:lstStyle/>
          <a:p>
            <a:r>
              <a:rPr lang="kk-KZ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Презентация</a:t>
            </a:r>
            <a:br>
              <a:rPr lang="kk-KZ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</a:br>
            <a:r>
              <a:rPr lang="kk-KZ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Телеграм бот </a:t>
            </a:r>
            <a:r>
              <a:rPr lang="ru-RU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«Музыка»</a:t>
            </a:r>
            <a:endParaRPr lang="ru-RU" sz="3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13748" y="5198307"/>
            <a:ext cx="3641834" cy="1529255"/>
          </a:xfrm>
        </p:spPr>
        <p:txBody>
          <a:bodyPr>
            <a:normAutofit/>
          </a:bodyPr>
          <a:lstStyle/>
          <a:p>
            <a:r>
              <a:rPr lang="ru-RU" sz="1400" dirty="0" err="1" smtClean="0">
                <a:latin typeface="Arial Black" panose="020B0A04020102020204" pitchFamily="34" charset="0"/>
              </a:rPr>
              <a:t>Тилеубеков</a:t>
            </a:r>
            <a:r>
              <a:rPr lang="ru-RU" sz="1400" dirty="0" smtClean="0">
                <a:latin typeface="Arial Black" panose="020B0A04020102020204" pitchFamily="34" charset="0"/>
              </a:rPr>
              <a:t> Ж.Б</a:t>
            </a:r>
          </a:p>
          <a:p>
            <a:r>
              <a:rPr lang="ru-RU" sz="1400" dirty="0" smtClean="0">
                <a:latin typeface="Arial Black" panose="020B0A04020102020204" pitchFamily="34" charset="0"/>
              </a:rPr>
              <a:t>П20-52гк</a:t>
            </a:r>
            <a:endParaRPr lang="ru-RU" sz="1400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3"/>
            <a:ext cx="3948545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5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4980"/>
            <a:ext cx="4752108" cy="1325563"/>
          </a:xfrm>
        </p:spPr>
        <p:txBody>
          <a:bodyPr/>
          <a:lstStyle/>
          <a:p>
            <a:r>
              <a:rPr lang="kk-KZ" b="1" dirty="0" smtClean="0">
                <a:solidFill>
                  <a:schemeClr val="bg2">
                    <a:lumMod val="75000"/>
                  </a:schemeClr>
                </a:solidFill>
              </a:rPr>
              <a:t>Музыка деген не?</a:t>
            </a:r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8" y="1825625"/>
            <a:ext cx="5697683" cy="4351338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Музыка-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түрлі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және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қызықты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өнер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онда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әркім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өз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жанрын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,ритм мен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рахатын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табады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 Музыка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тыңдай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отырып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көптеген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адамдар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тыныштық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пен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тыныштықтан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бастап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қызықты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және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таң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қалдыратын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экстазға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дейінгі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ерекше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эмоцияларды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сезінеді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3"/>
            <a:ext cx="3948545" cy="39485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20" y="1361620"/>
            <a:ext cx="3796152" cy="31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9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827" y="0"/>
            <a:ext cx="10515600" cy="1325563"/>
          </a:xfrm>
        </p:spPr>
        <p:txBody>
          <a:bodyPr/>
          <a:lstStyle/>
          <a:p>
            <a:r>
              <a:rPr lang="kk-KZ" b="1" dirty="0" smtClean="0">
                <a:solidFill>
                  <a:schemeClr val="bg2">
                    <a:lumMod val="75000"/>
                  </a:schemeClr>
                </a:solidFill>
              </a:rPr>
              <a:t>Раньше и сейчас</a:t>
            </a:r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228" y="1046307"/>
            <a:ext cx="47105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Қазір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хиттер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болжамды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түрде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пайда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болады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жаңадан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шыққан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Жұлдызды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әртістер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көбінесе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шоу-бизнес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басқарады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және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айналдырады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Олар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"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нарықты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"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сезінеді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не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ататынын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біледі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және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олар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ең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жақсы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диаграммаларда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болмайды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деп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ойлайтын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нәрсеге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жол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бермейді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07627" y="996440"/>
            <a:ext cx="63003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*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Бұрын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музыка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бұқаралық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аудитория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үшін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емес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,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композицияны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,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сахнаны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,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тіпті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музыкалық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шығарманың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мағынасын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білетіндер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үшін</a:t>
            </a:r>
            <a:r>
              <a:rPr lang="ru-RU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 </a:t>
            </a:r>
            <a:r>
              <a:rPr lang="ru-RU" sz="2800" b="0" i="0" dirty="0" err="1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жасалынған</a:t>
            </a:r>
            <a:r>
              <a:rPr lang="en-US" sz="2800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Open Sans"/>
              </a:rPr>
              <a:t>.</a:t>
            </a:r>
            <a:endParaRPr lang="ru-RU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07627" y="344168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Жалпы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k-KZ" sz="2800" dirty="0" smtClean="0">
                <a:solidFill>
                  <a:schemeClr val="bg2">
                    <a:lumMod val="75000"/>
                  </a:schemeClr>
                </a:solidFill>
              </a:rPr>
              <a:t>айтқанда 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- музыка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бұрын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жақсы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болған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Ол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мағыналы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күрделі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әдемі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болды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Ол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нағыз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Білгірлер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мен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түсінетін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адамдардың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санасына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әсер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ете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алды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Қазір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жанр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өте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жеңілдетілген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Тапсырмаларды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қою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векторы аз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болса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 да, </a:t>
            </a:r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өзгерді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sz="2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7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3"/>
            <a:ext cx="3948545" cy="39485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087591" cy="1033312"/>
          </a:xfrm>
        </p:spPr>
        <p:txBody>
          <a:bodyPr/>
          <a:lstStyle/>
          <a:p>
            <a:r>
              <a:rPr lang="kk-KZ" b="1" dirty="0" smtClean="0">
                <a:solidFill>
                  <a:schemeClr val="bg2">
                    <a:lumMod val="75000"/>
                  </a:schemeClr>
                </a:solidFill>
              </a:rPr>
              <a:t>Пайда болуы</a:t>
            </a:r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838200" y="1825625"/>
            <a:ext cx="516774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Бастапқыда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ол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ойын-сауық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немесе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өнер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емес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күнделікті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өмірдің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бір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бөлігі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болды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Әйелдер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балаларды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ұрып-соғып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күңкілдеді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шопандар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мүйіздердің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дыбыстарымен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отарды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шақырды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жауынгерлер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дұшпандарын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дауыстап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қорқытты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Әрине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бұл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"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музыкада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"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әлі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әуендер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мен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сөздер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болған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жоқ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және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олардың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көпшілігі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жабайы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аңдардың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айқайы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мен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құстардың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әніне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еліктеуге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75000"/>
                  </a:schemeClr>
                </a:solidFill>
              </a:rPr>
              <a:t>негізделген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6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93321" y="-100009"/>
            <a:ext cx="3900055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75000"/>
                  </a:schemeClr>
                </a:solidFill>
              </a:rPr>
              <a:t>Жанры</a:t>
            </a:r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12204" y="1143161"/>
            <a:ext cx="1217933" cy="47855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Джаз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3"/>
            <a:ext cx="3948545" cy="39485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35" y="562772"/>
            <a:ext cx="3048523" cy="5409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4111" y="1769688"/>
            <a:ext cx="4555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Электронная музыка</a:t>
            </a:r>
          </a:p>
          <a:p>
            <a:endParaRPr lang="ru-RU" sz="2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824543" y="3266743"/>
            <a:ext cx="1446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Шансон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ru-RU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997890" y="4553288"/>
            <a:ext cx="1321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Р</a:t>
            </a:r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ок</a:t>
            </a:r>
            <a:endParaRPr lang="ru-RU" sz="2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167213" y="2665800"/>
            <a:ext cx="1389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Хип-хоп</a:t>
            </a:r>
            <a:endParaRPr lang="ru-RU" sz="2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198756" y="1621716"/>
            <a:ext cx="1048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Регги</a:t>
            </a:r>
            <a:endParaRPr lang="ru-RU" sz="2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74272" y="3821490"/>
            <a:ext cx="940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75000"/>
                  </a:schemeClr>
                </a:solidFill>
              </a:rPr>
              <a:t>Поп</a:t>
            </a:r>
            <a:endParaRPr lang="ru-RU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582365" y="5214631"/>
            <a:ext cx="965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 smtClean="0">
                <a:solidFill>
                  <a:schemeClr val="bg2">
                    <a:lumMod val="75000"/>
                  </a:schemeClr>
                </a:solidFill>
              </a:rPr>
              <a:t>Фанк</a:t>
            </a:r>
            <a:endParaRPr lang="ru-RU" sz="2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0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3"/>
            <a:ext cx="3948545" cy="39485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847109" y="365125"/>
            <a:ext cx="1839191" cy="1325563"/>
          </a:xfrm>
        </p:spPr>
        <p:txBody>
          <a:bodyPr/>
          <a:lstStyle/>
          <a:p>
            <a:endParaRPr lang="ru-RU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1781" y="266988"/>
            <a:ext cx="4419601" cy="917575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kk-KZ" dirty="0" smtClean="0">
                <a:solidFill>
                  <a:schemeClr val="bg2">
                    <a:lumMod val="75000"/>
                  </a:schemeClr>
                </a:solidFill>
              </a:rPr>
              <a:t>Телеграм бот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01781" y="1184563"/>
            <a:ext cx="2330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sz="2800" dirty="0" smtClean="0">
                <a:solidFill>
                  <a:schemeClr val="bg2">
                    <a:lumMod val="75000"/>
                  </a:schemeClr>
                </a:solidFill>
              </a:rPr>
              <a:t>Жұмыс істеуі:</a:t>
            </a:r>
            <a:endParaRPr lang="kk-KZ" sz="2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88" y="1236999"/>
            <a:ext cx="6349206" cy="53841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1" y="1785180"/>
            <a:ext cx="580153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2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220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Impact</vt:lpstr>
      <vt:lpstr>Open Sans</vt:lpstr>
      <vt:lpstr>Тема Office</vt:lpstr>
      <vt:lpstr>Презентация Телеграм бот «Музыка»</vt:lpstr>
      <vt:lpstr>Музыка деген не?</vt:lpstr>
      <vt:lpstr>Раньше и сейчас</vt:lpstr>
      <vt:lpstr>Пайда болуы</vt:lpstr>
      <vt:lpstr>Жанры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 бот «Музыка»</dc:title>
  <dc:creator>Zhambul Tlekov</dc:creator>
  <cp:lastModifiedBy>Zhambul Tlekov</cp:lastModifiedBy>
  <cp:revision>24</cp:revision>
  <dcterms:created xsi:type="dcterms:W3CDTF">2022-12-14T04:45:29Z</dcterms:created>
  <dcterms:modified xsi:type="dcterms:W3CDTF">2022-12-14T10:32:16Z</dcterms:modified>
</cp:coreProperties>
</file>